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9" r:id="rId3"/>
    <p:sldId id="280" r:id="rId4"/>
    <p:sldId id="290" r:id="rId5"/>
    <p:sldId id="268" r:id="rId6"/>
    <p:sldId id="275" r:id="rId7"/>
    <p:sldId id="292" r:id="rId8"/>
    <p:sldId id="282" r:id="rId9"/>
    <p:sldId id="283" r:id="rId10"/>
    <p:sldId id="291" r:id="rId11"/>
    <p:sldId id="293" r:id="rId12"/>
  </p:sldIdLst>
  <p:sldSz cx="12192000" cy="6858000"/>
  <p:notesSz cx="701675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8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0" autoAdjust="0"/>
    <p:restoredTop sz="94660"/>
  </p:normalViewPr>
  <p:slideViewPr>
    <p:cSldViewPr>
      <p:cViewPr varScale="1">
        <p:scale>
          <a:sx n="125" d="100"/>
          <a:sy n="125" d="100"/>
        </p:scale>
        <p:origin x="42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006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5100" y="0"/>
            <a:ext cx="304006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6982D-189A-46AC-BF96-D26344BA12B7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340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006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5100" y="8842375"/>
            <a:ext cx="304006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C04C9-D092-48D4-8477-78465D613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04C9-D092-48D4-8477-78465D6135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8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5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6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7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8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D8AB-7831-4169-B918-738A47EF004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B5115-D090-4FD2-A061-5AA11313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2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152400" y="12033"/>
            <a:ext cx="12344400" cy="169277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Body shape analysis to inform customized patternmaking 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28" y="1743740"/>
            <a:ext cx="4516072" cy="518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2012" r="23956"/>
          <a:stretch/>
        </p:blipFill>
        <p:spPr>
          <a:xfrm>
            <a:off x="6553200" y="1743740"/>
            <a:ext cx="2200602" cy="51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30" t="20000" r="26296" b="51111"/>
          <a:stretch/>
        </p:blipFill>
        <p:spPr>
          <a:xfrm>
            <a:off x="628967" y="1143000"/>
            <a:ext cx="11553094" cy="4114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177E07-B7F0-B1BE-1104-AF1069D922E5}"/>
              </a:ext>
            </a:extLst>
          </p:cNvPr>
          <p:cNvCxnSpPr/>
          <p:nvPr/>
        </p:nvCxnSpPr>
        <p:spPr>
          <a:xfrm>
            <a:off x="6781800" y="2895600"/>
            <a:ext cx="3429000" cy="0"/>
          </a:xfrm>
          <a:prstGeom prst="line">
            <a:avLst/>
          </a:prstGeom>
          <a:ln w="76200">
            <a:solidFill>
              <a:srgbClr val="AD84C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C90A53-156F-3CF3-2CC5-1D2588E9BE3E}"/>
              </a:ext>
            </a:extLst>
          </p:cNvPr>
          <p:cNvSpPr txBox="1"/>
          <p:nvPr/>
        </p:nvSpPr>
        <p:spPr>
          <a:xfrm>
            <a:off x="10131891" y="2480101"/>
            <a:ext cx="2002664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Trochanterion </a:t>
            </a:r>
          </a:p>
          <a:p>
            <a:r>
              <a:rPr lang="en-US" sz="2400" dirty="0"/>
              <a:t>landmark</a:t>
            </a:r>
          </a:p>
        </p:txBody>
      </p:sp>
    </p:spTree>
    <p:extLst>
      <p:ext uri="{BB962C8B-B14F-4D97-AF65-F5344CB8AC3E}">
        <p14:creationId xmlns:p14="http://schemas.microsoft.com/office/powerpoint/2010/main" val="426374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609600"/>
            <a:ext cx="1097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0070C0"/>
                </a:solidFill>
                <a:latin typeface="Calibri" panose="020F0502020204030204" pitchFamily="34" charset="0"/>
              </a:rPr>
              <a:t>Questions: 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How can we extract features of the curves? 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Are there any associations among height, weight, basic measurements (e.g., hip), and curve features that may </a:t>
            </a:r>
            <a:r>
              <a:rPr lang="en-US" sz="2800" u="sng" dirty="0"/>
              <a:t>help us group the curve shapes based on a few input </a:t>
            </a:r>
            <a:r>
              <a:rPr lang="en-US" sz="2800" dirty="0"/>
              <a:t>and suggest using certain shapes when drafting patterns?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518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Pants are the most problematic garments to fit. </a:t>
            </a:r>
          </a:p>
        </p:txBody>
      </p:sp>
      <p:pic>
        <p:nvPicPr>
          <p:cNvPr id="5" name="Picture 9" descr="buy-pants-really-fit-1_3-800X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28908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7961" r="1162" b="55204"/>
          <a:stretch/>
        </p:blipFill>
        <p:spPr>
          <a:xfrm>
            <a:off x="3263985" y="2438400"/>
            <a:ext cx="8928015" cy="43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28661"/>
            <a:ext cx="10439400" cy="114300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dirty="0">
                <a:solidFill>
                  <a:srgbClr val="C00000"/>
                </a:solidFill>
              </a:rPr>
              <a:t>One pattern shape does not fit all </a:t>
            </a: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4724400" y="1752600"/>
            <a:ext cx="63246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/>
              <a:t>The current fashion system is broken- it assumes bodies are standard and makes people feel bad about themselves. </a:t>
            </a:r>
          </a:p>
        </p:txBody>
      </p:sp>
      <p:pic>
        <p:nvPicPr>
          <p:cNvPr id="7" name="Picture 4" descr="Scan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61"/>
            <a:ext cx="3429000" cy="50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49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40380"/>
            <a:ext cx="9067800" cy="60495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0200" y="197146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Pant Components</a:t>
            </a:r>
          </a:p>
        </p:txBody>
      </p:sp>
    </p:spTree>
    <p:extLst>
      <p:ext uri="{BB962C8B-B14F-4D97-AF65-F5344CB8AC3E}">
        <p14:creationId xmlns:p14="http://schemas.microsoft.com/office/powerpoint/2010/main" val="21739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8560" y="2317205"/>
            <a:ext cx="4368834" cy="2457469"/>
          </a:xfrm>
        </p:spPr>
      </p:pic>
      <p:cxnSp>
        <p:nvCxnSpPr>
          <p:cNvPr id="11" name="Straight Arrow Connector 10"/>
          <p:cNvCxnSpPr/>
          <p:nvPr/>
        </p:nvCxnSpPr>
        <p:spPr>
          <a:xfrm flipH="1">
            <a:off x="1015201" y="2769908"/>
            <a:ext cx="457200" cy="898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08870" y="2837449"/>
            <a:ext cx="436419" cy="78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1346" y="2328392"/>
            <a:ext cx="4354515" cy="2449415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232371"/>
            <a:ext cx="2828510" cy="321214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Vertical Length Measurements:</a:t>
            </a:r>
          </a:p>
          <a:p>
            <a:r>
              <a:rPr lang="en-US" dirty="0"/>
              <a:t>Waist to:</a:t>
            </a:r>
          </a:p>
          <a:p>
            <a:pPr lvl="1"/>
            <a:r>
              <a:rPr lang="en-US" dirty="0"/>
              <a:t>Ankle</a:t>
            </a:r>
          </a:p>
          <a:p>
            <a:pPr lvl="1"/>
            <a:r>
              <a:rPr lang="en-US" dirty="0"/>
              <a:t>Floor</a:t>
            </a:r>
          </a:p>
          <a:p>
            <a:pPr lvl="1"/>
            <a:r>
              <a:rPr lang="en-US" dirty="0"/>
              <a:t>Mid-knee</a:t>
            </a:r>
          </a:p>
          <a:p>
            <a:r>
              <a:rPr lang="en-US" b="1" i="1" dirty="0"/>
              <a:t>Crotch: </a:t>
            </a:r>
            <a:r>
              <a:rPr lang="en-US" i="1" dirty="0"/>
              <a:t>Base of the torso where the legs join the body.</a:t>
            </a:r>
          </a:p>
          <a:p>
            <a:pPr lvl="1"/>
            <a:r>
              <a:rPr lang="en-US" dirty="0"/>
              <a:t>Crotch length</a:t>
            </a:r>
          </a:p>
          <a:p>
            <a:pPr lvl="1"/>
            <a:r>
              <a:rPr lang="en-US" dirty="0"/>
              <a:t>Crotch depth/ rise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84443" y="2539333"/>
            <a:ext cx="5394416" cy="303436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772072" y="1591208"/>
            <a:ext cx="488373" cy="155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603388" y="5516585"/>
            <a:ext cx="550718" cy="5663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A998D5-AE55-AD8B-6987-DDFE96180D28}"/>
              </a:ext>
            </a:extLst>
          </p:cNvPr>
          <p:cNvSpPr txBox="1"/>
          <p:nvPr/>
        </p:nvSpPr>
        <p:spPr>
          <a:xfrm>
            <a:off x="304799" y="5852163"/>
            <a:ext cx="5867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Circumference Measurements: </a:t>
            </a:r>
            <a:r>
              <a:rPr lang="en-US" dirty="0"/>
              <a:t>Waist arc, Hip arc, Upper thigh, Mid-thigh, Knee, Calf, Ankle, Foot entry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AD8E4F-6E8C-EAB3-CBE0-BE7D938C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353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We take many measurements to draft pants patterns:</a:t>
            </a:r>
          </a:p>
        </p:txBody>
      </p:sp>
    </p:spTree>
    <p:extLst>
      <p:ext uri="{BB962C8B-B14F-4D97-AF65-F5344CB8AC3E}">
        <p14:creationId xmlns:p14="http://schemas.microsoft.com/office/powerpoint/2010/main" val="77349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Crotch Depth/ 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7707" y="2110582"/>
            <a:ext cx="5638800" cy="1752600"/>
          </a:xfrm>
        </p:spPr>
        <p:txBody>
          <a:bodyPr/>
          <a:lstStyle/>
          <a:p>
            <a:r>
              <a:rPr lang="en-US" dirty="0"/>
              <a:t>Form: With a square ruler in place, measure from waist level to crotch level (not to the end of the ruler).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1365" y="2055236"/>
            <a:ext cx="5825067" cy="3276600"/>
          </a:xfrm>
        </p:spPr>
      </p:pic>
      <p:grpSp>
        <p:nvGrpSpPr>
          <p:cNvPr id="4" name="Group 3"/>
          <p:cNvGrpSpPr/>
          <p:nvPr/>
        </p:nvGrpSpPr>
        <p:grpSpPr>
          <a:xfrm>
            <a:off x="7306542" y="2849187"/>
            <a:ext cx="1430481" cy="2502132"/>
            <a:chOff x="7306542" y="2849187"/>
            <a:chExt cx="1430481" cy="25021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077200" y="2849187"/>
              <a:ext cx="659823" cy="8052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306542" y="4862946"/>
              <a:ext cx="1205345" cy="488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67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5000" y="225129"/>
            <a:ext cx="52578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When drafting pants patterns, </a:t>
            </a: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</a:rPr>
              <a:t>crotch curve is randomly drawn. 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This is an important design variable that actually significantly affects how pants would fit.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0" t="2926" r="6073" b="2118"/>
          <a:stretch/>
        </p:blipFill>
        <p:spPr>
          <a:xfrm>
            <a:off x="7010400" y="226017"/>
            <a:ext cx="4724400" cy="6405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2313">
            <a:off x="9139740" y="946969"/>
            <a:ext cx="3227102" cy="2484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" y="763352"/>
            <a:ext cx="2128284" cy="41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676400"/>
            <a:ext cx="1143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Lato"/>
              </a:rPr>
              <a:t>“We have a lot of trouble with the rise shapes, especially with non flat/curvy body types.”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620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822" t="13333" r="27135" b="34444"/>
          <a:stretch/>
        </p:blipFill>
        <p:spPr>
          <a:xfrm>
            <a:off x="76200" y="288787"/>
            <a:ext cx="8305800" cy="62804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58200" y="228600"/>
            <a:ext cx="3581400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0070C0"/>
                </a:solidFill>
                <a:latin typeface="Calibri" panose="020F0502020204030204" pitchFamily="34" charset="0"/>
              </a:rPr>
              <a:t>CAESAR 3D body scan database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(Civilian American and European Surface Anthropometry Resource) 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FF0000"/>
                </a:solidFill>
              </a:rPr>
              <a:t>Curves end at the trochanter level. They don’t go up to the waist level.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1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269</Words>
  <Application>Microsoft Office PowerPoint</Application>
  <PresentationFormat>Widescreen</PresentationFormat>
  <Paragraphs>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Office Theme</vt:lpstr>
      <vt:lpstr>PowerPoint Presentation</vt:lpstr>
      <vt:lpstr>Pants are the most problematic garments to fit. </vt:lpstr>
      <vt:lpstr>One pattern shape does not fit all </vt:lpstr>
      <vt:lpstr>Pant Components</vt:lpstr>
      <vt:lpstr>We take many measurements to draft pants patterns:</vt:lpstr>
      <vt:lpstr>Crotch Depth/ rise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Pants</dc:title>
  <dc:creator>McKinney, Ellen C [AESHM]</dc:creator>
  <cp:lastModifiedBy>Fatma Baytar</cp:lastModifiedBy>
  <cp:revision>42</cp:revision>
  <cp:lastPrinted>2013-08-26T19:26:51Z</cp:lastPrinted>
  <dcterms:created xsi:type="dcterms:W3CDTF">2013-08-09T21:13:55Z</dcterms:created>
  <dcterms:modified xsi:type="dcterms:W3CDTF">2023-01-26T22:36:47Z</dcterms:modified>
</cp:coreProperties>
</file>